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69253" autoAdjust="0"/>
  </p:normalViewPr>
  <p:slideViewPr>
    <p:cSldViewPr snapToGrid="0">
      <p:cViewPr>
        <p:scale>
          <a:sx n="50" d="100"/>
          <a:sy n="50" d="100"/>
        </p:scale>
        <p:origin x="-1648" y="-17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interSettings" Target="printerSettings/printerSettings1.bin"/><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12/23/15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12/23/15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t>
            </a:r>
            <a:r>
              <a:rPr lang="en-US" baseline="0" dirty="0" err="1" smtClean="0"/>
              <a:t>iis</a:t>
            </a:r>
            <a:r>
              <a:rPr lang="en-US" baseline="0" dirty="0" smtClean="0"/>
              <a:t>-demo and </a:t>
            </a:r>
            <a:r>
              <a:rPr lang="en-US" baseline="0" dirty="0" err="1" smtClean="0"/>
              <a:t>myiis-lb</a:t>
            </a:r>
            <a:r>
              <a:rPr lang="en-US" baseline="0" dirty="0" smtClean="0"/>
              <a:t>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load balancer's </a:t>
            </a:r>
            <a:r>
              <a:rPr lang="en-US" dirty="0" err="1" smtClean="0"/>
              <a:t>myiis-lb</a:t>
            </a:r>
            <a:r>
              <a:rPr lang="en-US" dirty="0" smtClean="0"/>
              <a:t>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t>
            </a:r>
            <a:r>
              <a:rPr lang="en-US" dirty="0" err="1" smtClean="0"/>
              <a:t>iis</a:t>
            </a:r>
            <a:r>
              <a:rPr lang="en-US" dirty="0" smtClean="0"/>
              <a:t>-demo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a:t>
            </a:r>
            <a:r>
              <a:rPr lang="en-US" dirty="0" err="1" smtClean="0"/>
              <a:t>myiis-lb</a:t>
            </a:r>
            <a:r>
              <a:rPr lang="en-US" dirty="0" smtClean="0"/>
              <a:t>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load balancer's </a:t>
            </a:r>
            <a:r>
              <a:rPr lang="en-US" dirty="0" err="1" smtClean="0"/>
              <a:t>myiis-lb</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a:t>
            </a:r>
            <a:r>
              <a:rPr lang="en-US" baseline="0" dirty="0" err="1" smtClean="0"/>
              <a:t>myiis-lb</a:t>
            </a:r>
            <a:r>
              <a:rPr lang="en-US" baseline="0" dirty="0" smtClean="0"/>
              <a:t>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an acceptance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a:t>
            </a:r>
            <a:r>
              <a:rPr lang="en-US" baseline="0" dirty="0" err="1" smtClean="0"/>
              <a:t>myiis-lb</a:t>
            </a:r>
            <a:r>
              <a:rPr lang="en-US" baseline="0" dirty="0" smtClean="0"/>
              <a:t> default.rb to include environment search criteria.</a:t>
            </a:r>
          </a:p>
          <a:p>
            <a:endParaRPr lang="en-US" baseline="0" dirty="0" smtClean="0"/>
          </a:p>
          <a:p>
            <a:r>
              <a:rPr lang="en-US" baseline="0" dirty="0" smtClean="0"/>
              <a:t>And lastly, we changed the version number in the </a:t>
            </a:r>
            <a:r>
              <a:rPr lang="en-US" baseline="0" dirty="0" err="1" smtClean="0"/>
              <a:t>myiis-lb</a:t>
            </a:r>
            <a:r>
              <a:rPr lang="en-US" baseline="0" dirty="0" smtClean="0"/>
              <a:t>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a:t>
            </a:r>
            <a:r>
              <a:rPr lang="en-US" baseline="0" dirty="0" err="1" smtClean="0"/>
              <a:t>myiis-lb</a:t>
            </a:r>
            <a:r>
              <a:rPr lang="en-US" baseline="0" dirty="0" smtClean="0"/>
              <a:t>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a:t>
            </a:r>
            <a:r>
              <a:rPr lang="en-US" baseline="0" dirty="0" err="1" smtClean="0"/>
              <a:t>myiis-lb</a:t>
            </a:r>
            <a:r>
              <a:rPr lang="en-US" baseline="0" dirty="0" smtClean="0"/>
              <a:t>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a:t>
            </a:r>
            <a:r>
              <a:rPr lang="en-US" baseline="0" dirty="0" err="1" smtClean="0"/>
              <a:t>myiis-lb</a:t>
            </a:r>
            <a:r>
              <a:rPr lang="en-US" baseline="0" dirty="0" smtClean="0"/>
              <a:t>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err="1" smtClean="0"/>
              <a:t>iis</a:t>
            </a:r>
            <a:r>
              <a:rPr lang="en-US" dirty="0" smtClean="0"/>
              <a:t>-demo, </a:t>
            </a:r>
            <a:r>
              <a:rPr lang="en-US" dirty="0" err="1" smtClean="0"/>
              <a:t>iis</a:t>
            </a:r>
            <a:r>
              <a:rPr lang="en-US" dirty="0" smtClean="0"/>
              <a:t>-demo:</a:t>
            </a:r>
            <a:r>
              <a:rPr lang="en-US" dirty="0"/>
              <a:t>:default, </a:t>
            </a:r>
            <a:r>
              <a:rPr lang="en-US" dirty="0" err="1" smtClean="0"/>
              <a:t>iis</a:t>
            </a:r>
            <a:r>
              <a:rPr lang="en-US" dirty="0" smtClean="0"/>
              <a:t>-demo:</a:t>
            </a:r>
            <a:r>
              <a:rPr lang="en-US" dirty="0"/>
              <a:t>:server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r>
              <a:rPr lang="en-US" dirty="0" smtClean="0"/>
              <a:t>*</a:t>
            </a:r>
            <a:r>
              <a:rPr lang="en-US" dirty="0" smtClean="0"/>
              <a:t>:</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err="1" smtClean="0"/>
              <a:t>iis</a:t>
            </a:r>
            <a:r>
              <a:rPr lang="en-US" dirty="0" smtClean="0"/>
              <a:t>-demo</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err="1" smtClean="0"/>
              <a:t>myiis-lb</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t>
            </a:r>
            <a:r>
              <a:rPr lang="en-US" dirty="0" err="1" smtClean="0"/>
              <a:t>iis</a:t>
            </a:r>
            <a:r>
              <a:rPr lang="en-US" dirty="0" smtClean="0"/>
              <a:t>-demo:    = </a:t>
            </a:r>
            <a:r>
              <a:rPr lang="en-US" dirty="0"/>
              <a:t>0.2.1</a:t>
            </a:r>
          </a:p>
          <a:p>
            <a:r>
              <a:rPr lang="en-US" dirty="0" smtClean="0"/>
              <a:t>  </a:t>
            </a:r>
            <a:r>
              <a:rPr lang="en-US" dirty="0" err="1" smtClean="0"/>
              <a:t>myiis-lb</a:t>
            </a:r>
            <a:r>
              <a:rPr lang="en-US" dirty="0" smtClean="0"/>
              <a:t>: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err="1" smtClean="0"/>
              <a:t>iis</a:t>
            </a:r>
            <a:r>
              <a:rPr lang="en-US" dirty="0" smtClean="0"/>
              <a:t>-demo, </a:t>
            </a:r>
            <a:r>
              <a:rPr lang="en-US" dirty="0" err="1" smtClean="0"/>
              <a:t>iis</a:t>
            </a:r>
            <a:r>
              <a:rPr lang="en-US" dirty="0" smtClean="0"/>
              <a:t>-demo:</a:t>
            </a:r>
            <a:r>
              <a:rPr lang="en-US" dirty="0"/>
              <a:t>:default, </a:t>
            </a:r>
            <a:r>
              <a:rPr lang="en-US" dirty="0" err="1" smtClean="0"/>
              <a:t>iis</a:t>
            </a:r>
            <a:r>
              <a:rPr lang="en-US" dirty="0" smtClean="0"/>
              <a:t>-demo:</a:t>
            </a:r>
            <a:r>
              <a:rPr lang="en-US" dirty="0"/>
              <a:t>:server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an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a:t>
            </a:r>
            <a:r>
              <a:rPr lang="en-US" dirty="0" err="1" smtClean="0"/>
              <a:t>myiis-lb</a:t>
            </a:r>
            <a:r>
              <a:rPr lang="en-US" dirty="0" smtClean="0"/>
              <a:t>, </a:t>
            </a:r>
            <a:r>
              <a:rPr lang="en-US" dirty="0" err="1" smtClean="0"/>
              <a:t>myiis-lb</a:t>
            </a:r>
            <a:r>
              <a:rPr lang="en-US" dirty="0" smtClean="0"/>
              <a:t>::</a:t>
            </a:r>
            <a:r>
              <a:rPr lang="en-US" dirty="0"/>
              <a:t>default, </a:t>
            </a:r>
            <a:r>
              <a:rPr lang="en-US" dirty="0" err="1" smtClean="0"/>
              <a:t>iis-lb</a:t>
            </a:r>
            <a:r>
              <a:rPr lang="en-US" dirty="0" smtClean="0"/>
              <a:t>::</a:t>
            </a:r>
            <a:r>
              <a:rPr lang="en-US" dirty="0"/>
              <a:t>default, </a:t>
            </a:r>
            <a:r>
              <a:rPr lang="en-US" dirty="0" err="1" smtClean="0"/>
              <a:t>iis-lb</a:t>
            </a:r>
            <a:r>
              <a:rPr lang="en-US" dirty="0" smtClean="0"/>
              <a:t>::</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acceptance</a:t>
            </a:r>
            <a:r>
              <a:rPr lang="uk-UA" dirty="0" smtClean="0"/>
              <a:t>'</a:t>
            </a:r>
            <a:endParaRPr lang="en-US" dirty="0"/>
          </a:p>
          <a:p>
            <a:r>
              <a:rPr lang="en-US" dirty="0"/>
              <a:t>description </a:t>
            </a:r>
            <a:r>
              <a:rPr lang="uk-UA" dirty="0" smtClean="0"/>
              <a:t>'</a:t>
            </a:r>
            <a:r>
              <a:rPr lang="en-US" dirty="0" smtClean="0"/>
              <a:t>Where code and applications are tested</a:t>
            </a:r>
            <a:r>
              <a:rPr lang="uk-UA" dirty="0" smtClean="0"/>
              <a:t>'</a:t>
            </a:r>
            <a:endParaRPr lang="en-US" dirty="0" smtClean="0"/>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err="1" smtClean="0"/>
              <a:t>iis</a:t>
            </a:r>
            <a:r>
              <a:rPr lang="en-US" dirty="0" smtClean="0"/>
              <a:t>-demo, </a:t>
            </a:r>
            <a:r>
              <a:rPr lang="en-US" dirty="0" err="1" smtClean="0"/>
              <a:t>iis</a:t>
            </a:r>
            <a:r>
              <a:rPr lang="en-US" dirty="0" smtClean="0"/>
              <a:t>-demo:</a:t>
            </a:r>
            <a:r>
              <a:rPr lang="en-US" dirty="0"/>
              <a:t>:default, </a:t>
            </a:r>
            <a:r>
              <a:rPr lang="en-US" dirty="0" err="1" smtClean="0"/>
              <a:t>iis</a:t>
            </a:r>
            <a:r>
              <a:rPr lang="en-US" dirty="0" smtClean="0"/>
              <a:t>-demo:</a:t>
            </a:r>
            <a:r>
              <a:rPr lang="en-US" dirty="0"/>
              <a:t>:server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t>
            </a:r>
            <a:r>
              <a:rPr lang="en-US" sz="2150" dirty="0" smtClean="0"/>
              <a:t>"</a:t>
            </a:r>
            <a:r>
              <a:rPr lang="en-US" sz="2150" dirty="0" err="1" smtClean="0"/>
              <a:t>iis</a:t>
            </a:r>
            <a:r>
              <a:rPr lang="en-US" sz="2150" dirty="0" smtClean="0"/>
              <a:t>-demo"</a:t>
            </a:r>
            <a:r>
              <a:rPr lang="en-US" sz="2150" dirty="0"/>
              <a:t>]</a:t>
            </a:r>
          </a:p>
          <a:p>
            <a:r>
              <a:rPr lang="en-US" sz="2150" dirty="0"/>
              <a:t>ec2-54-210-192-12.compute-1.amazonaws.com resolving cookbooks for run list: ["</a:t>
            </a:r>
            <a:r>
              <a:rPr lang="en-US" sz="2150" dirty="0" err="1" smtClean="0"/>
              <a:t>myiis-lb</a:t>
            </a:r>
            <a:r>
              <a:rPr lang="en-US" sz="2150" dirty="0" smtClean="0"/>
              <a:t>"]</a:t>
            </a:r>
            <a:endParaRPr lang="en-US" sz="2150" dirty="0"/>
          </a:p>
          <a:p>
            <a:r>
              <a:rPr lang="en-US" sz="2150" dirty="0"/>
              <a:t>ec2-54-210-86-164.compute-1.amazonaws.com Synchronizing Cookbooks:</a:t>
            </a:r>
          </a:p>
          <a:p>
            <a:r>
              <a:rPr lang="en-US" sz="2150" dirty="0" smtClean="0"/>
              <a:t>ec2-54-210-86-164.compute-1.amazonaws.com   </a:t>
            </a:r>
            <a:r>
              <a:rPr lang="en-US" sz="2150" dirty="0"/>
              <a:t>- </a:t>
            </a:r>
            <a:r>
              <a:rPr lang="en-US" sz="2150" dirty="0" err="1" smtClean="0"/>
              <a:t>iis</a:t>
            </a:r>
            <a:r>
              <a:rPr lang="en-US" sz="2150" dirty="0" smtClean="0"/>
              <a:t>-demo</a:t>
            </a:r>
            <a:endParaRPr lang="en-US" sz="2150" dirty="0"/>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t>
            </a:r>
            <a:r>
              <a:rPr lang="en-US" sz="2150" dirty="0" err="1" smtClean="0"/>
              <a:t>iis</a:t>
            </a:r>
            <a:r>
              <a:rPr lang="en-US" sz="2150" dirty="0" smtClean="0"/>
              <a:t>-demo:</a:t>
            </a:r>
            <a:r>
              <a:rPr lang="en-US" sz="2150" dirty="0"/>
              <a:t>:server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2800" dirty="0" smtClean="0"/>
              <a:t>$ knife </a:t>
            </a:r>
            <a:r>
              <a:rPr lang="en-US" sz="2800" dirty="0" err="1" smtClean="0"/>
              <a:t>winrm</a:t>
            </a:r>
            <a:r>
              <a:rPr lang="en-US" sz="2800" dirty="0" smtClean="0"/>
              <a:t> *:* -x USER -P PWD –a </a:t>
            </a:r>
            <a:r>
              <a:rPr lang="en-US" sz="2800" dirty="0" err="1" smtClean="0"/>
              <a:t>ipaddress</a:t>
            </a:r>
            <a:r>
              <a:rPr lang="en-US" sz="2800" dirty="0" smtClean="0"/>
              <a:t> "chef-client"</a:t>
            </a:r>
            <a:endParaRPr lang="en-US" sz="28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dirty="0" smtClean="0"/>
              <a:t>Update </a:t>
            </a:r>
            <a:r>
              <a:rPr lang="en-US" dirty="0" err="1" smtClean="0"/>
              <a:t>myiis-lb</a:t>
            </a:r>
            <a:r>
              <a:rPr lang="en-US" dirty="0" smtClean="0"/>
              <a:t> 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err="1" smtClean="0"/>
              <a:t>myiis-lb</a:t>
            </a:r>
            <a:endParaRPr lang="en-US" sz="2400" dirty="0"/>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myiis-lb</a:t>
            </a:r>
            <a:r>
              <a:rPr lang="en-US" dirty="0" smtClean="0"/>
              <a:t>/recipes/default.rb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a:t>
            </a:r>
            <a:r>
              <a:rPr lang="en-US" dirty="0" err="1" smtClean="0"/>
              <a:t>myiis-lb</a:t>
            </a:r>
            <a:r>
              <a:rPr lang="en-US" dirty="0" smtClean="0"/>
              <a:t>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err="1" smtClean="0"/>
              <a:t>myiis-lb</a:t>
            </a:r>
            <a:endParaRPr lang="en-US" sz="2000" dirty="0"/>
          </a:p>
          <a:p>
            <a:r>
              <a:rPr lang="en-US" sz="2000" dirty="0"/>
              <a:t># Recipe:: default</a:t>
            </a:r>
          </a:p>
          <a:p>
            <a:r>
              <a:rPr lang="en-US" sz="2000" dirty="0"/>
              <a:t>#</a:t>
            </a:r>
          </a:p>
          <a:p>
            <a:r>
              <a:rPr lang="en-US" sz="2000" dirty="0"/>
              <a:t># Copyright (c) </a:t>
            </a:r>
            <a:r>
              <a:rPr lang="en-US" sz="2000" dirty="0" smtClean="0"/>
              <a:t>2015 </a:t>
            </a:r>
            <a:r>
              <a:rPr lang="en-US" sz="2000" dirty="0"/>
              <a:t>The Authors, All Rights Reserved.</a:t>
            </a:r>
          </a:p>
          <a:p>
            <a:endParaRPr lang="en-US" sz="2000" dirty="0"/>
          </a:p>
          <a:p>
            <a:r>
              <a:rPr lang="en-US" sz="2000" dirty="0"/>
              <a:t>all_web_nodes = search('</a:t>
            </a:r>
            <a:r>
              <a:rPr lang="en-US" sz="2000" dirty="0" err="1"/>
              <a:t>node',"role:web</a:t>
            </a:r>
            <a:r>
              <a:rPr lang="en-US" sz="2000" dirty="0"/>
              <a:t> AND chef_environment:#{node.chef_environment</a:t>
            </a:r>
            <a:r>
              <a:rPr lang="en-US" sz="2000" dirty="0" smtClean="0"/>
              <a:t>}")</a:t>
            </a:r>
          </a:p>
          <a:p>
            <a:endParaRPr lang="en-US" sz="2000" dirty="0" smtClean="0"/>
          </a:p>
          <a:p>
            <a:r>
              <a:rPr lang="en-US" sz="2000" dirty="0" smtClean="0"/>
              <a:t>members </a:t>
            </a:r>
            <a:r>
              <a:rPr lang="en-US" sz="2000" dirty="0"/>
              <a:t>=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myiis-lb</a:t>
            </a:r>
            <a:r>
              <a:rPr lang="en-US" dirty="0" smtClean="0"/>
              <a:t>/recipes/default.rb</a:t>
            </a:r>
            <a:endParaRPr lang="en-US" dirty="0"/>
          </a:p>
        </p:txBody>
      </p:sp>
      <p:sp>
        <p:nvSpPr>
          <p:cNvPr id="6" name="Text Placeholder 5"/>
          <p:cNvSpPr>
            <a:spLocks noGrp="1"/>
          </p:cNvSpPr>
          <p:nvPr>
            <p:ph type="body" sz="quarter" idx="13"/>
          </p:nvPr>
        </p:nvSpPr>
        <p:spPr>
          <a:xfrm>
            <a:off x="1139359" y="451084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a:t>
            </a:r>
            <a:r>
              <a:rPr lang="en-US" dirty="0" err="1" smtClean="0"/>
              <a:t>myiis-lb</a:t>
            </a:r>
            <a:r>
              <a:rPr lang="en-US" dirty="0" smtClean="0"/>
              <a:t>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a:t>
            </a:r>
            <a:r>
              <a:rPr lang="en-US" dirty="0" err="1" smtClean="0"/>
              <a:t>myiis-lb</a:t>
            </a:r>
            <a:r>
              <a:rPr lang="en-US" dirty="0" smtClean="0"/>
              <a:t> metadata.rb</a:t>
            </a:r>
            <a:endParaRPr lang="en-US" dirty="0"/>
          </a:p>
        </p:txBody>
      </p:sp>
      <p:sp>
        <p:nvSpPr>
          <p:cNvPr id="3" name="Content Placeholder 2"/>
          <p:cNvSpPr>
            <a:spLocks noGrp="1"/>
          </p:cNvSpPr>
          <p:nvPr>
            <p:ph sz="quarter" idx="10"/>
          </p:nvPr>
        </p:nvSpPr>
        <p:spPr/>
        <p:txBody>
          <a:bodyPr/>
          <a:lstStyle/>
          <a:p>
            <a:r>
              <a:rPr lang="en-US" dirty="0" smtClean="0"/>
              <a:t>name             '</a:t>
            </a:r>
            <a:r>
              <a:rPr lang="en-US" dirty="0" err="1" smtClean="0"/>
              <a:t>myiis-lb</a:t>
            </a:r>
            <a:r>
              <a:rPr lang="en-US" dirty="0" smtClean="0"/>
              <a:t>'</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a:t>
            </a:r>
            <a:r>
              <a:rPr lang="en-US" dirty="0" err="1" smtClean="0"/>
              <a:t>myiis-lb</a:t>
            </a:r>
            <a:r>
              <a:rPr lang="en-US" dirty="0" smtClean="0"/>
              <a:t>'</a:t>
            </a:r>
            <a:endParaRPr lang="en-US" dirty="0"/>
          </a:p>
          <a:p>
            <a:r>
              <a:rPr lang="en-US" dirty="0"/>
              <a:t>long_description 'Installs/Configures </a:t>
            </a:r>
            <a:r>
              <a:rPr lang="en-US" dirty="0" err="1" smtClean="0"/>
              <a:t>myiis-lb</a:t>
            </a:r>
            <a:r>
              <a:rPr lang="en-US" dirty="0" smtClean="0"/>
              <a:t>'</a:t>
            </a:r>
            <a:endParaRPr lang="en-US" dirty="0"/>
          </a:p>
          <a:p>
            <a:r>
              <a:rPr lang="en-US" dirty="0" smtClean="0"/>
              <a:t>version          '1.0.1</a:t>
            </a:r>
            <a:r>
              <a:rPr lang="en-US" dirty="0"/>
              <a:t>'</a:t>
            </a:r>
          </a:p>
          <a:p>
            <a:endParaRPr lang="en-US" dirty="0"/>
          </a:p>
          <a:p>
            <a:r>
              <a:rPr lang="en-US" dirty="0"/>
              <a:t>depends </a:t>
            </a:r>
            <a:r>
              <a:rPr lang="en-US" dirty="0" smtClean="0"/>
              <a:t>'</a:t>
            </a:r>
            <a:r>
              <a:rPr lang="en-US" dirty="0" err="1" smtClean="0"/>
              <a:t>iis-lb</a:t>
            </a:r>
            <a:r>
              <a:rPr lang="en-US"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myiis-lb</a:t>
            </a:r>
            <a:r>
              <a:rPr lang="en-US" dirty="0" smtClean="0"/>
              <a:t>/metadata.rb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a:t>
            </a:r>
            <a:r>
              <a:rPr lang="en-US" dirty="0" err="1" smtClean="0"/>
              <a:t>myiis-lb</a:t>
            </a:r>
            <a:r>
              <a:rPr lang="en-US" dirty="0" smtClean="0"/>
              <a:t>' </a:t>
            </a:r>
            <a:r>
              <a:rPr lang="en-US" dirty="0"/>
              <a:t>from source at .</a:t>
            </a:r>
          </a:p>
          <a:p>
            <a:r>
              <a:rPr lang="en-US" dirty="0"/>
              <a:t>Fetching cookbook index from https://supermarket.chef.io...</a:t>
            </a:r>
          </a:p>
          <a:p>
            <a:r>
              <a:rPr lang="en-US" dirty="0"/>
              <a:t>Using build-essential (2.2.3)</a:t>
            </a:r>
          </a:p>
          <a:p>
            <a:r>
              <a:rPr lang="en-US" dirty="0"/>
              <a:t>Installing </a:t>
            </a:r>
            <a:r>
              <a:rPr lang="en-US" dirty="0" err="1" smtClean="0"/>
              <a:t>iis-lb</a:t>
            </a:r>
            <a:r>
              <a:rPr lang="en-US" dirty="0" smtClean="0"/>
              <a:t> </a:t>
            </a:r>
            <a:r>
              <a:rPr lang="en-US" dirty="0"/>
              <a:t>(1.6.6)</a:t>
            </a:r>
          </a:p>
          <a:p>
            <a:r>
              <a:rPr lang="en-US" dirty="0"/>
              <a:t>Using cpu (0.2.0)</a:t>
            </a:r>
          </a:p>
          <a:p>
            <a:r>
              <a:rPr lang="en-US" dirty="0"/>
              <a:t>Using </a:t>
            </a:r>
            <a:r>
              <a:rPr lang="en-US" dirty="0" err="1" smtClean="0"/>
              <a:t>myiis-lb</a:t>
            </a:r>
            <a:r>
              <a:rPr lang="en-US" dirty="0" smtClean="0"/>
              <a:t> (</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a:t>
            </a:r>
            <a:r>
              <a:rPr lang="en-US" dirty="0" err="1" smtClean="0"/>
              <a:t>myiis-lb</a:t>
            </a:r>
            <a:endParaRPr lang="en-US" dirty="0" smtClean="0"/>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err="1" smtClean="0"/>
              <a:t>iis-lb</a:t>
            </a:r>
            <a:r>
              <a:rPr lang="en-US" dirty="0" smtClean="0"/>
              <a:t> </a:t>
            </a:r>
            <a:r>
              <a:rPr lang="en-US" dirty="0"/>
              <a:t>(1.6.6) (frozen)</a:t>
            </a:r>
          </a:p>
          <a:p>
            <a:r>
              <a:rPr lang="en-US" dirty="0"/>
              <a:t>Uploaded </a:t>
            </a:r>
            <a:r>
              <a:rPr lang="en-US" dirty="0" err="1" smtClean="0"/>
              <a:t>myiis-lb</a:t>
            </a:r>
            <a:r>
              <a:rPr lang="en-US" dirty="0" smtClean="0"/>
              <a:t>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a:t>
            </a:r>
            <a:r>
              <a:rPr lang="en-US" dirty="0" err="1" smtClean="0"/>
              <a:t>myiis-lb</a:t>
            </a:r>
            <a:r>
              <a:rPr lang="en-US" dirty="0" smtClean="0"/>
              <a:t>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myiis-lb's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err="1" smtClean="0"/>
              <a:t>myiis-lb</a:t>
            </a:r>
            <a:r>
              <a:rPr lang="en-US" sz="3000" dirty="0" smtClean="0"/>
              <a:t>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a:t>
            </a:r>
            <a:r>
              <a:rPr lang="en-US" sz="3600" dirty="0" err="1" smtClean="0">
                <a:latin typeface="Courier New" panose="02070309020205020404" pitchFamily="49" charset="0"/>
                <a:cs typeface="Courier New" panose="02070309020205020404" pitchFamily="49" charset="0"/>
              </a:rPr>
              <a:t>myiis-lb</a:t>
            </a:r>
            <a:r>
              <a:rPr lang="en-US" sz="3600" dirty="0" smtClean="0">
                <a:latin typeface="Courier New" panose="02070309020205020404" pitchFamily="49" charset="0"/>
                <a:cs typeface="Courier New" panose="02070309020205020404" pitchFamily="49" charset="0"/>
              </a:rPr>
              <a:t>'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err="1" smtClean="0"/>
              <a:t>iis</a:t>
            </a:r>
            <a:r>
              <a:rPr lang="en-US" dirty="0" smtClean="0"/>
              <a:t>-demo</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err="1" smtClean="0"/>
              <a:t>myiis-lb</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t>
            </a:r>
            <a:r>
              <a:rPr lang="en-US" dirty="0" err="1" smtClean="0"/>
              <a:t>iis</a:t>
            </a:r>
            <a:r>
              <a:rPr lang="en-US" dirty="0" smtClean="0"/>
              <a:t>-demo:    = </a:t>
            </a:r>
            <a:r>
              <a:rPr lang="en-US" dirty="0"/>
              <a:t>0.2.1</a:t>
            </a:r>
          </a:p>
          <a:p>
            <a:r>
              <a:rPr lang="en-US" dirty="0" smtClean="0"/>
              <a:t>  </a:t>
            </a:r>
            <a:r>
              <a:rPr lang="en-US" dirty="0" err="1" smtClean="0"/>
              <a:t>myiis-lb</a:t>
            </a:r>
            <a:r>
              <a:rPr lang="en-US" dirty="0" smtClean="0"/>
              <a:t>: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t>
            </a:r>
            <a:r>
              <a:rPr lang="en-US" sz="2150" dirty="0" smtClean="0"/>
              <a:t>"</a:t>
            </a:r>
            <a:r>
              <a:rPr lang="en-US" sz="2150" dirty="0" err="1" smtClean="0"/>
              <a:t>iis</a:t>
            </a:r>
            <a:r>
              <a:rPr lang="en-US" sz="2150" dirty="0" smtClean="0"/>
              <a:t>-demo"</a:t>
            </a:r>
            <a:r>
              <a:rPr lang="en-US" sz="2150" dirty="0"/>
              <a:t>]</a:t>
            </a:r>
          </a:p>
          <a:p>
            <a:r>
              <a:rPr lang="en-US" sz="2150" dirty="0"/>
              <a:t>ec2-54-210-192-12.compute-1.amazonaws.com resolving cookbooks for run list: ["</a:t>
            </a:r>
            <a:r>
              <a:rPr lang="en-US" sz="2150" dirty="0" err="1" smtClean="0"/>
              <a:t>myiis-lb</a:t>
            </a:r>
            <a:r>
              <a:rPr lang="en-US" sz="2150" dirty="0" smtClean="0"/>
              <a:t>"]</a:t>
            </a:r>
            <a:endParaRPr lang="en-US" sz="2150" dirty="0"/>
          </a:p>
          <a:p>
            <a:r>
              <a:rPr lang="en-US" sz="2150" dirty="0"/>
              <a:t>ec2-54-210-86-164.compute-1.amazonaws.com Synchronizing Cookbooks:</a:t>
            </a:r>
          </a:p>
          <a:p>
            <a:r>
              <a:rPr lang="en-US" sz="2150" dirty="0" smtClean="0"/>
              <a:t>ec2-54-210-86-164.compute-1.amazonaws.com   </a:t>
            </a:r>
            <a:r>
              <a:rPr lang="en-US" sz="2150" dirty="0"/>
              <a:t>- </a:t>
            </a:r>
            <a:r>
              <a:rPr lang="en-US" sz="2150" dirty="0" err="1" smtClean="0"/>
              <a:t>iis</a:t>
            </a:r>
            <a:r>
              <a:rPr lang="en-US" sz="2150" dirty="0" smtClean="0"/>
              <a:t>-demo</a:t>
            </a:r>
            <a:endParaRPr lang="en-US" sz="2150" dirty="0"/>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t>
            </a:r>
            <a:r>
              <a:rPr lang="en-US" sz="2150" dirty="0" err="1" smtClean="0"/>
              <a:t>iis</a:t>
            </a:r>
            <a:r>
              <a:rPr lang="en-US" sz="2150" dirty="0" smtClean="0"/>
              <a:t>-demo:</a:t>
            </a:r>
            <a:r>
              <a:rPr lang="en-US" sz="2150" dirty="0"/>
              <a:t>:server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2800" dirty="0" smtClean="0"/>
              <a:t>$ </a:t>
            </a:r>
            <a:r>
              <a:rPr lang="en-US" sz="2800" dirty="0"/>
              <a:t>knife </a:t>
            </a:r>
            <a:r>
              <a:rPr lang="en-US" sz="2800" dirty="0" err="1" smtClean="0"/>
              <a:t>winrm</a:t>
            </a:r>
            <a:r>
              <a:rPr lang="en-US" sz="2800" dirty="0" smtClean="0"/>
              <a:t> *</a:t>
            </a:r>
            <a:r>
              <a:rPr lang="en-US" sz="2800" dirty="0"/>
              <a:t>:</a:t>
            </a:r>
            <a:r>
              <a:rPr lang="en-US" sz="2800" dirty="0" smtClean="0"/>
              <a:t>* </a:t>
            </a:r>
            <a:r>
              <a:rPr lang="en-US" sz="2800" dirty="0"/>
              <a:t>-x USER -P </a:t>
            </a:r>
            <a:r>
              <a:rPr lang="en-US" sz="2800" dirty="0" smtClean="0"/>
              <a:t>PWD –a </a:t>
            </a:r>
            <a:r>
              <a:rPr lang="en-US" sz="2800" dirty="0" err="1" smtClean="0"/>
              <a:t>ipaddress</a:t>
            </a:r>
            <a:r>
              <a:rPr lang="en-US" sz="2800" dirty="0" smtClean="0"/>
              <a:t> "chef</a:t>
            </a:r>
            <a:r>
              <a:rPr lang="en-US" sz="2800" dirty="0"/>
              <a:t>-</a:t>
            </a:r>
            <a:r>
              <a:rPr lang="en-US" sz="2800" dirty="0" smtClean="0"/>
              <a:t>client”</a:t>
            </a:r>
            <a:endParaRPr lang="en-US" sz="28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When defining search criteria what happens when you </a:t>
            </a:r>
            <a:r>
              <a:rPr lang="en-US" b="1" dirty="0" smtClean="0"/>
              <a:t>AND</a:t>
            </a:r>
            <a:r>
              <a:rPr lang="en-US" dirty="0" smtClean="0"/>
              <a:t> in a query? </a:t>
            </a:r>
          </a:p>
          <a:p>
            <a:endParaRPr lang="en-US" dirty="0"/>
          </a:p>
          <a:p>
            <a:r>
              <a:rPr lang="en-US" dirty="0" smtClean="0"/>
              <a:t>What happens when you use an </a:t>
            </a:r>
            <a:r>
              <a:rPr lang="en-US" b="1" dirty="0" smtClean="0"/>
              <a:t>OR</a:t>
            </a:r>
            <a:r>
              <a:rPr lang="en-US" dirty="0" smtClean="0"/>
              <a:t> in a query?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18534</TotalTime>
  <Words>4729</Words>
  <Application>Microsoft Macintosh PowerPoint</Application>
  <PresentationFormat>Custom</PresentationFormat>
  <Paragraphs>625</Paragraphs>
  <Slides>51</Slides>
  <Notes>50</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myiis-lb default.rb </vt:lpstr>
      <vt:lpstr>GE: Separate Environments</vt:lpstr>
      <vt:lpstr>GE: Version the myiis-lb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Bakh Inamov</cp:lastModifiedBy>
  <cp:revision>2107</cp:revision>
  <cp:lastPrinted>2015-02-07T23:49:10Z</cp:lastPrinted>
  <dcterms:created xsi:type="dcterms:W3CDTF">2012-09-13T17:36:07Z</dcterms:created>
  <dcterms:modified xsi:type="dcterms:W3CDTF">2015-12-24T00:03:49Z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